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13" r:id="rId2"/>
    <p:sldId id="426" r:id="rId3"/>
    <p:sldId id="431" r:id="rId4"/>
    <p:sldId id="430" r:id="rId5"/>
    <p:sldId id="429" r:id="rId6"/>
    <p:sldId id="428" r:id="rId7"/>
    <p:sldId id="427" r:id="rId8"/>
    <p:sldId id="432" r:id="rId9"/>
    <p:sldId id="43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3979" autoAdjust="0"/>
  </p:normalViewPr>
  <p:slideViewPr>
    <p:cSldViewPr>
      <p:cViewPr varScale="1">
        <p:scale>
          <a:sx n="69" d="100"/>
          <a:sy n="69" d="100"/>
        </p:scale>
        <p:origin x="1216" y="52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13/11/2020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62173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59172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11560" y="1988840"/>
            <a:ext cx="8136904" cy="187394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ts val="180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водопользования и водопользователи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407881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№9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64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водопользования и водопользователи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508" y="980728"/>
            <a:ext cx="8285956" cy="351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16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водопользования и водопользователи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26" y="1225146"/>
            <a:ext cx="8505154" cy="9601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840" y="2227618"/>
            <a:ext cx="8511964" cy="127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51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водопользования и водопользователи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80728"/>
            <a:ext cx="8242424" cy="381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6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водопользования и водопользователи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40496"/>
            <a:ext cx="8174198" cy="217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59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водопользования и водопользователи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1081208"/>
            <a:ext cx="8229600" cy="287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27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водопользования и водопользователи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80728"/>
            <a:ext cx="8291264" cy="255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87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водопользования и водопользователи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81" y="980728"/>
            <a:ext cx="8365791" cy="354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11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водопользования и водопользователи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81" y="980728"/>
            <a:ext cx="8365791" cy="354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64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14461</TotalTime>
  <Words>48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Виды водопользования и водопользователи</vt:lpstr>
      <vt:lpstr>Виды водопользования и водопользователи</vt:lpstr>
      <vt:lpstr>Виды водопользования и водопользователи</vt:lpstr>
      <vt:lpstr>Виды водопользования и водопользователи</vt:lpstr>
      <vt:lpstr>Виды водопользования и водопользователи</vt:lpstr>
      <vt:lpstr>Виды водопользования и водопользователи</vt:lpstr>
      <vt:lpstr>Виды водопользования и водопользователи</vt:lpstr>
      <vt:lpstr>Виды водопользования и водопользователи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1534</cp:revision>
  <dcterms:created xsi:type="dcterms:W3CDTF">2018-10-18T08:08:24Z</dcterms:created>
  <dcterms:modified xsi:type="dcterms:W3CDTF">2020-11-13T07:39:33Z</dcterms:modified>
</cp:coreProperties>
</file>